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7/8/2020</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‹Nº›</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341D2AC3-6A0B-4169-B1EA-E3AE8B351BDD}"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D4B9363-8B87-41B7-9F8E-64519CBB8F34}"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AEF5746-5284-4951-9F37-7AE924EDBCB7}"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2398B29-7265-4A65-A2A4-6703C057B7C1}"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28FBA082-94DF-4C4B-A041-6624924AB0A8}" type="datetimeFigureOut">
              <a:rPr lang="en-US" dirty="0"/>
              <a:t>7/8/2020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27686C4-3AB5-4E0C-86CA-FB108C350AA9}" type="datetimeFigureOut">
              <a:rPr lang="en-US" dirty="0"/>
              <a:t>7/8/2020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F7F47CF-67C9-420C-80A5-E2069FF0C2DF}" type="datetimeFigureOut">
              <a:rPr lang="en-US" dirty="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7/8/2020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7/8/2020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7/8/2020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50C3BFE2-83B7-4B0A-B9D3-AB28331082B3}"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2EF78E3-FDA3-4D28-AAA2-0B81F349A39D}" type="datetimeFigureOut">
              <a:rPr lang="en-US" dirty="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7/8/2020</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Prevención de riesgo en las troqueladoras</a:t>
            </a:r>
            <a:endParaRPr lang="en-US" dirty="0"/>
          </a:p>
        </p:txBody>
      </p:sp>
      <p:sp>
        <p:nvSpPr>
          <p:cNvPr id="3" name="Subtítulo 2"/>
          <p:cNvSpPr>
            <a:spLocks noGrp="1"/>
          </p:cNvSpPr>
          <p:nvPr>
            <p:ph type="subTitle" idx="1"/>
          </p:nvPr>
        </p:nvSpPr>
        <p:spPr/>
        <p:txBody>
          <a:bodyPr/>
          <a:lstStyle/>
          <a:p>
            <a:r>
              <a:rPr lang="es-MX" dirty="0" smtClean="0"/>
              <a:t>Curso</a:t>
            </a:r>
            <a:r>
              <a:rPr lang="en-US" dirty="0" smtClean="0"/>
              <a:t> de troqueladores</a:t>
            </a:r>
          </a:p>
          <a:p>
            <a:r>
              <a:rPr lang="en-US" dirty="0" smtClean="0"/>
              <a:t>Jorge Muñoz</a:t>
            </a:r>
          </a:p>
          <a:p>
            <a:r>
              <a:rPr lang="en-US" dirty="0" smtClean="0"/>
              <a:t>Miguel a. Garcia.</a:t>
            </a:r>
            <a:endParaRPr lang="en-US" dirty="0"/>
          </a:p>
        </p:txBody>
      </p:sp>
    </p:spTree>
    <p:extLst>
      <p:ext uri="{BB962C8B-B14F-4D97-AF65-F5344CB8AC3E}">
        <p14:creationId xmlns:p14="http://schemas.microsoft.com/office/powerpoint/2010/main" val="3550101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Equipo de seguridad</a:t>
            </a:r>
            <a:endParaRPr lang="en-US" dirty="0"/>
          </a:p>
        </p:txBody>
      </p:sp>
      <p:sp>
        <p:nvSpPr>
          <p:cNvPr id="3" name="Marcador de contenido 2"/>
          <p:cNvSpPr>
            <a:spLocks noGrp="1"/>
          </p:cNvSpPr>
          <p:nvPr>
            <p:ph sz="quarter" idx="13"/>
          </p:nvPr>
        </p:nvSpPr>
        <p:spPr/>
        <p:txBody>
          <a:bodyPr/>
          <a:lstStyle/>
          <a:p>
            <a:r>
              <a:rPr lang="es-MX" dirty="0" smtClean="0"/>
              <a:t>El operador debe tener bien claro antes de iniciar a elaborar en una maquina troqueladora que es de suma importancia que cuente con su equipo de seguridad industrial que se le proporciona al momento de ingresar a trabajar en la empresa.</a:t>
            </a:r>
          </a:p>
          <a:p>
            <a:r>
              <a:rPr lang="es-MX" dirty="0" smtClean="0"/>
              <a:t>Ya que como empresa certificada estamos comprometidos con que la seguridad de nuestros operadores es primero.</a:t>
            </a:r>
            <a:endParaRPr lang="en-US" dirty="0"/>
          </a:p>
        </p:txBody>
      </p:sp>
      <p:pic>
        <p:nvPicPr>
          <p:cNvPr id="1026" name="Picture 2" descr="Resultado de imagen para seguridad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0730" y="180304"/>
            <a:ext cx="2649048" cy="245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63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Elementos de seguridad de equipo de seguridad:</a:t>
            </a:r>
            <a:endParaRPr lang="en-US" dirty="0"/>
          </a:p>
        </p:txBody>
      </p:sp>
      <p:sp>
        <p:nvSpPr>
          <p:cNvPr id="3" name="Marcador de contenido 2"/>
          <p:cNvSpPr>
            <a:spLocks noGrp="1"/>
          </p:cNvSpPr>
          <p:nvPr>
            <p:ph sz="quarter" idx="13"/>
          </p:nvPr>
        </p:nvSpPr>
        <p:spPr/>
        <p:txBody>
          <a:bodyPr>
            <a:normAutofit fontScale="92500" lnSpcReduction="20000"/>
          </a:bodyPr>
          <a:lstStyle/>
          <a:p>
            <a:r>
              <a:rPr lang="es-MX" dirty="0" smtClean="0"/>
              <a:t>Botas industriales con casquillo</a:t>
            </a:r>
          </a:p>
          <a:p>
            <a:r>
              <a:rPr lang="es-MX" dirty="0" smtClean="0"/>
              <a:t>Tapones auditivos</a:t>
            </a:r>
          </a:p>
          <a:p>
            <a:r>
              <a:rPr lang="es-MX" dirty="0" smtClean="0"/>
              <a:t>Lentes</a:t>
            </a:r>
            <a:r>
              <a:rPr lang="en-US" dirty="0" smtClean="0"/>
              <a:t> de seguridad </a:t>
            </a:r>
          </a:p>
          <a:p>
            <a:r>
              <a:rPr lang="es-MX" dirty="0" smtClean="0"/>
              <a:t>Al momento de troquelar o manejar algún material como en nuestro caso es la lamina galvanizada es necesario contar con:</a:t>
            </a:r>
          </a:p>
          <a:p>
            <a:r>
              <a:rPr lang="es-MX" dirty="0" smtClean="0"/>
              <a:t>Guantes </a:t>
            </a:r>
          </a:p>
          <a:p>
            <a:r>
              <a:rPr lang="es-MX" dirty="0" smtClean="0"/>
              <a:t>Tirante de seguridad</a:t>
            </a:r>
          </a:p>
          <a:p>
            <a:r>
              <a:rPr lang="es-MX" dirty="0" smtClean="0"/>
              <a:t>guarda</a:t>
            </a:r>
            <a:endParaRPr lang="en-US" dirty="0" smtClean="0"/>
          </a:p>
          <a:p>
            <a:endParaRPr lang="es-MX" dirty="0" smtClean="0"/>
          </a:p>
        </p:txBody>
      </p:sp>
      <p:pic>
        <p:nvPicPr>
          <p:cNvPr id="2050" name="Picture 2" descr="Resultado de imagen para seguridad indust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423" y="1261782"/>
            <a:ext cx="1982318" cy="1982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422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Porque es importante usar nuestro equipo se seguridad</a:t>
            </a:r>
            <a:endParaRPr lang="en-US" dirty="0"/>
          </a:p>
        </p:txBody>
      </p:sp>
      <p:sp>
        <p:nvSpPr>
          <p:cNvPr id="3" name="Marcador de contenido 2"/>
          <p:cNvSpPr>
            <a:spLocks noGrp="1"/>
          </p:cNvSpPr>
          <p:nvPr>
            <p:ph sz="quarter" idx="13"/>
          </p:nvPr>
        </p:nvSpPr>
        <p:spPr/>
        <p:txBody>
          <a:bodyPr/>
          <a:lstStyle/>
          <a:p>
            <a:r>
              <a:rPr lang="es-MX" dirty="0" smtClean="0"/>
              <a:t>Las maquinas con las que elaboramos día a día es maquinaria de alto riesgo en caso de no contar con el equipo de seguridad ya que se han presentado casos como:</a:t>
            </a:r>
          </a:p>
          <a:p>
            <a:r>
              <a:rPr lang="es-MX" dirty="0" smtClean="0"/>
              <a:t>Fallas en la maquina: que la maquina presente un problema y al momento de estarla operando haga repeticiones sin ser esperadas es por eso la importancia del tirante de seguridad que las maquinas tienen ya que este protege al operador en caso de que su mano quede en la zona del troquel.</a:t>
            </a:r>
            <a:endParaRPr lang="en-US" dirty="0"/>
          </a:p>
        </p:txBody>
      </p:sp>
      <p:pic>
        <p:nvPicPr>
          <p:cNvPr id="4" name="Imagen 3"/>
          <p:cNvPicPr>
            <a:picLocks noChangeAspect="1"/>
          </p:cNvPicPr>
          <p:nvPr/>
        </p:nvPicPr>
        <p:blipFill rotWithShape="1">
          <a:blip r:embed="rId2"/>
          <a:srcRect l="20470" t="21259" r="46371" b="35255"/>
          <a:stretch/>
        </p:blipFill>
        <p:spPr>
          <a:xfrm>
            <a:off x="9684913" y="1165876"/>
            <a:ext cx="1822533" cy="1343778"/>
          </a:xfrm>
          <a:prstGeom prst="rect">
            <a:avLst/>
          </a:prstGeom>
        </p:spPr>
      </p:pic>
    </p:spTree>
    <p:extLst>
      <p:ext uri="{BB962C8B-B14F-4D97-AF65-F5344CB8AC3E}">
        <p14:creationId xmlns:p14="http://schemas.microsoft.com/office/powerpoint/2010/main" val="3075915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quarter" idx="13"/>
          </p:nvPr>
        </p:nvSpPr>
        <p:spPr/>
        <p:txBody>
          <a:bodyPr/>
          <a:lstStyle/>
          <a:p>
            <a:r>
              <a:rPr lang="es-MX" dirty="0" smtClean="0"/>
              <a:t>Ruido a altos decibeles: Por esta razón es por la cual debemos utilizar nuestros tapones auditivos no importa que haya momentos donde no tengamos maquina para trabajar, este elemento de seguridad debe utilizarse siempre dentro de la planta cuando los demás operadores estén realizando sus actividades en sus respetivas maquinas, no usarlos provoca dolor de cabeza, migraña y/o estrés a lo largo del día.</a:t>
            </a:r>
            <a:endParaRPr lang="en-US" dirty="0"/>
          </a:p>
        </p:txBody>
      </p:sp>
      <p:pic>
        <p:nvPicPr>
          <p:cNvPr id="3074" name="Picture 2" descr="Resultado de imagen para tapones auditivos"/>
          <p:cNvPicPr>
            <a:picLocks noChangeAspect="1" noChangeArrowheads="1"/>
          </p:cNvPicPr>
          <p:nvPr/>
        </p:nvPicPr>
        <p:blipFill rotWithShape="1">
          <a:blip r:embed="rId2">
            <a:extLst>
              <a:ext uri="{28A0092B-C50C-407E-A947-70E740481C1C}">
                <a14:useLocalDpi xmlns:a14="http://schemas.microsoft.com/office/drawing/2010/main" val="0"/>
              </a:ext>
            </a:extLst>
          </a:blip>
          <a:srcRect l="6822" t="14918" r="4459" b="20106"/>
          <a:stretch/>
        </p:blipFill>
        <p:spPr bwMode="auto">
          <a:xfrm>
            <a:off x="8667482" y="257578"/>
            <a:ext cx="2413025" cy="17672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conchas auditi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76" y="275365"/>
            <a:ext cx="1675215" cy="167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4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sz="quarter" idx="13"/>
          </p:nvPr>
        </p:nvSpPr>
        <p:spPr>
          <a:xfrm>
            <a:off x="595648" y="2089153"/>
            <a:ext cx="10394707" cy="3311189"/>
          </a:xfrm>
        </p:spPr>
        <p:txBody>
          <a:bodyPr/>
          <a:lstStyle/>
          <a:p>
            <a:r>
              <a:rPr lang="es-MX" dirty="0" smtClean="0"/>
              <a:t>Lentes y guarda:</a:t>
            </a:r>
            <a:r>
              <a:rPr lang="en-US" dirty="0" smtClean="0"/>
              <a:t> </a:t>
            </a:r>
            <a:r>
              <a:rPr lang="es-MX" dirty="0" smtClean="0"/>
              <a:t>Estos</a:t>
            </a:r>
            <a:r>
              <a:rPr lang="en-US" dirty="0" smtClean="0"/>
              <a:t> elementos de nuestro equipo de seguridad son muy importantes a la hora de empezar a operar la </a:t>
            </a:r>
            <a:r>
              <a:rPr lang="es-MX" dirty="0" smtClean="0"/>
              <a:t>maquina</a:t>
            </a:r>
            <a:r>
              <a:rPr lang="en-US" dirty="0" smtClean="0"/>
              <a:t> troqueladora </a:t>
            </a:r>
            <a:r>
              <a:rPr lang="en-US" dirty="0" err="1" smtClean="0"/>
              <a:t>ya</a:t>
            </a:r>
            <a:r>
              <a:rPr lang="en-US" dirty="0" smtClean="0"/>
              <a:t> </a:t>
            </a:r>
            <a:r>
              <a:rPr lang="en-US" dirty="0" err="1" smtClean="0"/>
              <a:t>que</a:t>
            </a:r>
            <a:r>
              <a:rPr lang="en-US" dirty="0" smtClean="0"/>
              <a:t> </a:t>
            </a:r>
            <a:r>
              <a:rPr lang="en-US" dirty="0" err="1" smtClean="0"/>
              <a:t>nos</a:t>
            </a:r>
            <a:r>
              <a:rPr lang="en-US" dirty="0" smtClean="0"/>
              <a:t> </a:t>
            </a:r>
            <a:r>
              <a:rPr lang="en-US" dirty="0" err="1" smtClean="0"/>
              <a:t>protegen</a:t>
            </a:r>
            <a:r>
              <a:rPr lang="en-US" dirty="0" smtClean="0"/>
              <a:t> los </a:t>
            </a:r>
            <a:r>
              <a:rPr lang="en-US" dirty="0" err="1" smtClean="0"/>
              <a:t>ojos</a:t>
            </a:r>
            <a:r>
              <a:rPr lang="en-US" dirty="0" smtClean="0"/>
              <a:t> y </a:t>
            </a:r>
            <a:r>
              <a:rPr lang="en-US" dirty="0" err="1" smtClean="0"/>
              <a:t>cara</a:t>
            </a:r>
            <a:r>
              <a:rPr lang="en-US" dirty="0" smtClean="0"/>
              <a:t> de </a:t>
            </a:r>
            <a:r>
              <a:rPr lang="en-US" dirty="0" err="1" smtClean="0"/>
              <a:t>posibles</a:t>
            </a:r>
            <a:r>
              <a:rPr lang="en-US" dirty="0" smtClean="0"/>
              <a:t> </a:t>
            </a:r>
            <a:r>
              <a:rPr lang="en-US" dirty="0" err="1" smtClean="0"/>
              <a:t>rebabas</a:t>
            </a:r>
            <a:r>
              <a:rPr lang="en-US" dirty="0" smtClean="0"/>
              <a:t> o metals </a:t>
            </a:r>
            <a:r>
              <a:rPr lang="en-US" dirty="0" err="1" smtClean="0"/>
              <a:t>que</a:t>
            </a:r>
            <a:r>
              <a:rPr lang="en-US" dirty="0" smtClean="0"/>
              <a:t> </a:t>
            </a:r>
            <a:r>
              <a:rPr lang="es-MX" dirty="0" smtClean="0"/>
              <a:t>puedan</a:t>
            </a:r>
            <a:r>
              <a:rPr lang="en-US" dirty="0" smtClean="0"/>
              <a:t> </a:t>
            </a:r>
            <a:r>
              <a:rPr lang="en-US" dirty="0" err="1" smtClean="0"/>
              <a:t>salir</a:t>
            </a:r>
            <a:r>
              <a:rPr lang="en-US" dirty="0" smtClean="0"/>
              <a:t> </a:t>
            </a:r>
            <a:r>
              <a:rPr lang="en-US" dirty="0" err="1" smtClean="0"/>
              <a:t>volando</a:t>
            </a:r>
            <a:r>
              <a:rPr lang="en-US" dirty="0" smtClean="0"/>
              <a:t> en </a:t>
            </a:r>
            <a:r>
              <a:rPr lang="en-US" dirty="0" err="1" smtClean="0"/>
              <a:t>caso</a:t>
            </a:r>
            <a:r>
              <a:rPr lang="en-US" dirty="0" smtClean="0"/>
              <a:t> de </a:t>
            </a:r>
            <a:r>
              <a:rPr lang="en-US" dirty="0" err="1" smtClean="0"/>
              <a:t>falla</a:t>
            </a:r>
            <a:r>
              <a:rPr lang="en-US" dirty="0" smtClean="0"/>
              <a:t> del Troquel o del </a:t>
            </a:r>
            <a:r>
              <a:rPr lang="en-US" dirty="0" err="1" smtClean="0"/>
              <a:t>mismo</a:t>
            </a:r>
            <a:r>
              <a:rPr lang="en-US" dirty="0" smtClean="0"/>
              <a:t> </a:t>
            </a:r>
            <a:r>
              <a:rPr lang="en-US" dirty="0" err="1" smtClean="0"/>
              <a:t>operador</a:t>
            </a:r>
            <a:r>
              <a:rPr lang="en-US" dirty="0" smtClean="0"/>
              <a:t> al </a:t>
            </a:r>
            <a:r>
              <a:rPr lang="en-US" dirty="0" err="1" smtClean="0"/>
              <a:t>momento</a:t>
            </a:r>
            <a:r>
              <a:rPr lang="en-US" dirty="0" smtClean="0"/>
              <a:t> de </a:t>
            </a:r>
            <a:r>
              <a:rPr lang="en-US" dirty="0" err="1" smtClean="0"/>
              <a:t>troquelar</a:t>
            </a:r>
            <a:r>
              <a:rPr lang="en-US" dirty="0"/>
              <a:t> </a:t>
            </a:r>
            <a:r>
              <a:rPr lang="en-US" dirty="0" smtClean="0"/>
              <a:t>y </a:t>
            </a:r>
            <a:r>
              <a:rPr lang="en-US" dirty="0" err="1" smtClean="0"/>
              <a:t>agarre</a:t>
            </a:r>
            <a:r>
              <a:rPr lang="en-US" dirty="0" smtClean="0"/>
              <a:t> dos </a:t>
            </a:r>
            <a:r>
              <a:rPr lang="en-US" dirty="0" err="1" smtClean="0"/>
              <a:t>piezas</a:t>
            </a:r>
            <a:r>
              <a:rPr lang="en-US" dirty="0" smtClean="0"/>
              <a:t> al </a:t>
            </a:r>
            <a:r>
              <a:rPr lang="en-US" dirty="0" err="1" smtClean="0"/>
              <a:t>mismo</a:t>
            </a:r>
            <a:r>
              <a:rPr lang="en-US" dirty="0" smtClean="0"/>
              <a:t> </a:t>
            </a:r>
            <a:r>
              <a:rPr lang="en-US" dirty="0" err="1" smtClean="0"/>
              <a:t>tiempo</a:t>
            </a:r>
            <a:r>
              <a:rPr lang="en-US" dirty="0" smtClean="0"/>
              <a:t> o </a:t>
            </a:r>
            <a:r>
              <a:rPr lang="es-MX" dirty="0" smtClean="0"/>
              <a:t>incompleta</a:t>
            </a:r>
            <a:r>
              <a:rPr lang="en-US" dirty="0" smtClean="0"/>
              <a:t>. </a:t>
            </a:r>
            <a:endParaRPr lang="es-MX" dirty="0" smtClean="0"/>
          </a:p>
        </p:txBody>
      </p:sp>
      <p:pic>
        <p:nvPicPr>
          <p:cNvPr id="4098" name="Picture 2" descr="Resultado de imagen para lentes de seguridad"/>
          <p:cNvPicPr>
            <a:picLocks noChangeAspect="1" noChangeArrowheads="1"/>
          </p:cNvPicPr>
          <p:nvPr/>
        </p:nvPicPr>
        <p:blipFill rotWithShape="1">
          <a:blip r:embed="rId2">
            <a:extLst>
              <a:ext uri="{28A0092B-C50C-407E-A947-70E740481C1C}">
                <a14:useLocalDpi xmlns:a14="http://schemas.microsoft.com/office/drawing/2010/main" val="0"/>
              </a:ext>
            </a:extLst>
          </a:blip>
          <a:srcRect t="33984" b="17082"/>
          <a:stretch/>
        </p:blipFill>
        <p:spPr bwMode="auto">
          <a:xfrm>
            <a:off x="7226076" y="382452"/>
            <a:ext cx="3856607" cy="18872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n para guarda de maquin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20" y="382452"/>
            <a:ext cx="2421765" cy="2072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06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3"/>
          </p:nvPr>
        </p:nvSpPr>
        <p:spPr/>
        <p:txBody>
          <a:bodyPr/>
          <a:lstStyle/>
          <a:p>
            <a:r>
              <a:rPr lang="es-MX" dirty="0" smtClean="0"/>
              <a:t>Guantes y botas industriales: las botas con casquillo nos bridan la seguridad que debemos de tener al momento de manejar con materiales o herramental pesado en caso de que llegue  a pasar que estos objetos se vinieran abajo, así como los guantes nos ayudan para evitar que al momento de manejar con la lamina galvanizada no nos afecte con cortaduras.</a:t>
            </a:r>
            <a:endParaRPr lang="es-MX" dirty="0"/>
          </a:p>
        </p:txBody>
      </p:sp>
      <p:pic>
        <p:nvPicPr>
          <p:cNvPr id="5122" name="Picture 2" descr="Resultado de imagen para botas de segur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4724" y="108599"/>
            <a:ext cx="2587625" cy="25876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n para guantes de segur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58" y="205112"/>
            <a:ext cx="2113340" cy="211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80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dirty="0" smtClean="0"/>
              <a:t>Por ultimo mostraremos un video de reflexión sobre los accidentes laborales.</a:t>
            </a:r>
            <a:endParaRPr lang="es-MX" dirty="0"/>
          </a:p>
        </p:txBody>
      </p:sp>
      <p:sp>
        <p:nvSpPr>
          <p:cNvPr id="5" name="Marcador de contenido 4"/>
          <p:cNvSpPr>
            <a:spLocks noGrp="1"/>
          </p:cNvSpPr>
          <p:nvPr>
            <p:ph sz="quarter" idx="13"/>
          </p:nvPr>
        </p:nvSpPr>
        <p:spPr/>
        <p:txBody>
          <a:bodyPr/>
          <a:lstStyle/>
          <a:p>
            <a:endParaRPr lang="es-MX"/>
          </a:p>
        </p:txBody>
      </p:sp>
    </p:spTree>
    <p:extLst>
      <p:ext uri="{BB962C8B-B14F-4D97-AF65-F5344CB8AC3E}">
        <p14:creationId xmlns:p14="http://schemas.microsoft.com/office/powerpoint/2010/main" val="3657844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sz="quarter" idx="13"/>
          </p:nvPr>
        </p:nvSpPr>
        <p:spPr/>
        <p:txBody>
          <a:bodyPr/>
          <a:lstStyle/>
          <a:p>
            <a:endParaRPr lang="es-MX" dirty="0"/>
          </a:p>
        </p:txBody>
      </p:sp>
      <p:pic>
        <p:nvPicPr>
          <p:cNvPr id="4" name="accidentes labora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1"/>
          </a:xfrm>
          <a:prstGeom prst="rect">
            <a:avLst/>
          </a:prstGeom>
        </p:spPr>
      </p:pic>
    </p:spTree>
    <p:extLst>
      <p:ext uri="{BB962C8B-B14F-4D97-AF65-F5344CB8AC3E}">
        <p14:creationId xmlns:p14="http://schemas.microsoft.com/office/powerpoint/2010/main" val="4207935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Evento principal</Template>
  <TotalTime>1536</TotalTime>
  <Words>424</Words>
  <Application>Microsoft Office PowerPoint</Application>
  <PresentationFormat>Panorámica</PresentationFormat>
  <Paragraphs>22</Paragraphs>
  <Slides>9</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Impact</vt:lpstr>
      <vt:lpstr>Evento principal</vt:lpstr>
      <vt:lpstr>Prevención de riesgo en las troqueladoras</vt:lpstr>
      <vt:lpstr>Equipo de seguridad</vt:lpstr>
      <vt:lpstr>Elementos de seguridad de equipo de seguridad:</vt:lpstr>
      <vt:lpstr>Porque es importante usar nuestro equipo se seguridad</vt:lpstr>
      <vt:lpstr>Presentación de PowerPoint</vt:lpstr>
      <vt:lpstr>Presentación de PowerPoint</vt:lpstr>
      <vt:lpstr>Presentación de PowerPoint</vt:lpstr>
      <vt:lpstr>Por ultimo mostraremos un video de reflexión sobre los accidentes laborales.</vt:lpstr>
      <vt:lpstr>Presentación de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Prevención de riesgo en las troqueladoras</dc:title>
  <dc:creator>Miguel angel Garcia Torres</dc:creator>
  <cp:lastModifiedBy>Miguel angel Garcia Torres</cp:lastModifiedBy>
  <cp:revision>14</cp:revision>
  <dcterms:created xsi:type="dcterms:W3CDTF">2020-03-17T18:11:17Z</dcterms:created>
  <dcterms:modified xsi:type="dcterms:W3CDTF">2020-07-08T13:17:02Z</dcterms:modified>
</cp:coreProperties>
</file>